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0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8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4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4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C2C7-2DC2-42DE-B6F0-5D76F595131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C77C-96FD-4904-828F-9D525036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NULL" TargetMode="Externa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customXml" Target="../../customXml/item2.xml"/><Relationship Id="rId6" Type="http://schemas.microsoft.com/office/2007/relationships/media" Target="../media/media1.mp4"/><Relationship Id="rId5" Type="http://schemas.openxmlformats.org/officeDocument/2006/relationships/tags" Target="../tags/tag2.xml"/><Relationship Id="rId4" Type="http://schemas.openxmlformats.org/officeDocument/2006/relationships/customXml" Target="../../customXml/item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mpDA36">
            <a:hlinkClick r:id="" action="ppaction://media"/>
          </p:cNvPr>
          <p:cNvPicPr>
            <a:picLocks noChangeAspect="1"/>
          </p:cNvPicPr>
          <p:nvPr>
            <a:videoFile r:link="rId3"/>
            <p:custDataLst>
              <p:custData r:id="rId4"/>
              <p:tags r:id="rId5"/>
            </p:custDataLst>
            <p:extLst>
              <p:ext uri="{DAA4B4D4-6D71-4841-9C94-3DE7FCFB9230}">
                <p14:media xmlns:p14="http://schemas.microsoft.com/office/powerpoint/2010/main" r:embed="rId6">
                  <p14:trim st="2351" end="55.6371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76376" y="724619"/>
            <a:ext cx="4117675" cy="3088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5245" y="888521"/>
            <a:ext cx="5175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Ha.</a:t>
            </a:r>
            <a:endParaRPr lang="en-US" dirty="0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007787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E7842142-085F-4BF6-8AB0-BA8AB3E165EC}"/>
  <p:tag name="ATHENA.CUSTOMXMLCONTENT" val="&lt;?xml version=&quot;1.0&quot;?&gt;&lt;athena xmlns=&quot;http://schemas.microsoft.com/edu/athena&quot; version=&quot;0.1.2218.0&quot;&gt;&lt;timings duration=&quot;2783&quot;/&gt;&lt;/athen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48FE1A2C-6B6A-4FA0-ACAD-A3FB21642AD2}"/>
  <p:tag name="ATHENA.CUSTOMXMLCONTENT" val="&lt;?xml version=&quot;1.0&quot;?&gt;&lt;athena xmlns=&quot;http://schemas.microsoft.com/edu/athena&quot; version=&quot;0.1.2218.0&quot;&gt;&lt;media streamable=&quot;true&quot; recordStart=&quot;0&quot; recordEnd=&quot;5134&quot; recordLength=&quot;5189&quot; start=&quot;2351&quot; end=&quot;5134&quot; audioFormat=&quot;{00001610-0000-0010-8000-00AA00389B71}&quot; audioRate=&quot;44100&quot; muted=&quot;false&quot; volume=&quot;0.8&quot; fadeIn=&quot;0&quot; fadeOut=&quot;0&quot; videoFormat=&quot;{34363248-0000-0010-8000-00AA00389B71}&quot; videoRate=&quot;15&quot; videoWidth=&quot;320&quot; videoHeight=&quot;240&quot;/&gt;&lt;/athena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thena xmlns="http://schemas.microsoft.com/edu/athena" version="0.1.2218.0">
  <media streamable="true" recordStart="0" recordEnd="5134" recordLength="5189" start="2351" end="5134" audioFormat="{00001610-0000-0010-8000-00AA00389B71}" audioRate="44100" muted="false" volume="0.8" fadeIn="0" fadeOut="0" videoFormat="{34363248-0000-0010-8000-00AA00389B71}" videoRate="15" videoWidth="320" videoHeight="240"/>
</athena>
</file>

<file path=customXml/item2.xml><?xml version="1.0" encoding="utf-8"?>
<athena xmlns="http://schemas.microsoft.com/edu/athena" version="0.1.2218.0">
  <timings duration="2783"/>
</athena>
</file>

<file path=customXml/itemProps1.xml><?xml version="1.0" encoding="utf-8"?>
<ds:datastoreItem xmlns:ds="http://schemas.openxmlformats.org/officeDocument/2006/customXml" ds:itemID="{48FE1A2C-6B6A-4FA0-ACAD-A3FB21642AD2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E7842142-085F-4BF6-8AB0-BA8AB3E165EC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Cal Farley's Boys Ranch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King</dc:creator>
  <cp:lastModifiedBy>Rachael King</cp:lastModifiedBy>
  <cp:revision>3</cp:revision>
  <dcterms:created xsi:type="dcterms:W3CDTF">2015-02-04T20:42:23Z</dcterms:created>
  <dcterms:modified xsi:type="dcterms:W3CDTF">2015-02-04T20:49:19Z</dcterms:modified>
</cp:coreProperties>
</file>